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>
        <p:scale>
          <a:sx n="115" d="100"/>
          <a:sy n="115" d="100"/>
        </p:scale>
        <p:origin x="47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83412-22FD-4C43-9526-0A6EB05278D1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5C406-4509-2349-854B-4FCC2B75F73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037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56242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2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57004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3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2640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4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54768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10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79964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3BA77-C52A-684E-E480-CD7CBCEEB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56FCF6-F466-1782-A0C6-D334B904E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82E856-64C1-7D1B-447C-0175DFA7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EC91A9-95AD-10A3-ACCD-C094F52DB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16D2A1-6ED5-034A-58C4-2B3274143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281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2F814-F050-E056-2F03-A34DAB0DD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33D17A-18D7-6933-A512-1BA53D5A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9D2AE3-A210-CF42-38C7-335EED9A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23B55C-B304-35FD-DDDE-FF706436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4562AC-BF76-328A-FE9A-D72DA3246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8449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DBC24B-9E87-A34B-704B-2C331F1FD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0C0073-E376-7A1C-AB96-EFEC27789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C3448E-FD65-E09F-A6F9-56E1816D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D36C33-6487-9F1B-45AD-8FF2D371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C23C18-C58E-FB1B-8F9C-B54C512AE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7966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D9AFE0-C1DF-EA1B-2377-F5DB7B699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B0BC2E-FE6B-12AC-67FC-FAC005893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DB9CD8-8C91-CA50-6D33-3A611CF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C18C9D-83CF-3573-D176-8EBAE853C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E26C0C-CF9F-D84B-8063-6DB07C64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47557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C32F3-FC39-3806-7688-D0287008F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772764-CBD7-CA51-F308-6D290AD07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5EB252-C686-541E-DDF5-FD793FC25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B841C6-71A7-05B0-FE5A-49B08647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CFE2BD-3D34-6316-B6E1-51DDEA03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34996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1BDB6-4A8E-E04E-D742-1B2C8C95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76317B-A57E-8848-20BA-10BED4EBB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365F9A-DA70-C22B-EBD6-C61B75D86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40C69F-6777-9122-C307-B3CDE78D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1FA5D1-23A3-7628-6409-2380E01B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6FBE46-ECF2-24E7-15D9-8BFA7482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8670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F045B-7C44-BE4B-FA6C-C1DCE0F4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604B82-DE74-79FD-9EAE-B42F61EF2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41E849-70EB-BECA-5D7D-DE7BAE549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D21896-7102-5B04-F1A9-97F52C96EB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743CE9-CFD4-7B5A-36B9-898BEBDF7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F8C4FC-A04F-E493-7BE5-76BC443C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9A35DE-89F6-144D-2336-2112A485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280446-7ABD-7C92-E6E4-9B7AFA69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1073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9AC38-B82E-53D9-75A8-6950736E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23FE39-037A-BFC6-392E-6CE41A27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287927-C5C2-F915-702A-925346B41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9A5A41-40D3-3F1E-70A0-CF483B52F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8469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8555D81-6A74-A49B-990E-8E5FD867B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B5AED3-EBD6-FCE9-75A1-7AA27F69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3EEF5E-4632-C191-B669-D694D802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6511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AF62D2-5E29-98D1-08F2-DF9899849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A67DA5-207A-9911-5CCC-1AAF992D1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0FA9D9-7355-E0C8-9826-70A9F3568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4614B-0E81-21A9-A789-DA197C33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DBEC49-276A-633C-7FA4-32307AD2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83F8E2-1456-BA16-7CBB-B23F107A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25967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1B3D3-24FB-F8AD-4615-6D907350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51F8379-96A8-5B93-69DA-2E9D31C4CD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E9B393-28F2-A4E4-A23E-95547CE6F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60222A-BBA8-98BE-401E-285460C1A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670275-2BDF-4FFB-46B5-60F1E97E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B7F969-15BA-A99B-1BF5-9EC23EF1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2825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8A5E4-9E04-4B83-8B89-B98EA09E0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B1E75B-B26D-BDD2-A5FA-0B65A6FB2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F39BCF-ABCD-13C1-45EB-C75FF4349B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6798-87CF-884F-B3BC-AD8E098C51A8}" type="datetimeFigureOut">
              <a:rPr lang="ru-KZ" smtClean="0"/>
              <a:t>19.04.2023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5AD38-E708-684E-6EEB-745A28184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9ABCDB-D537-051D-B789-8BCA613FC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2875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349655" cy="694668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04FDC-1862-7A92-0580-24699F956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2303" y="675782"/>
            <a:ext cx="3447393" cy="924418"/>
          </a:xfrm>
        </p:spPr>
        <p:txBody>
          <a:bodyPr/>
          <a:lstStyle/>
          <a:p>
            <a:r>
              <a:rPr lang="en-US" dirty="0">
                <a:latin typeface="+mn-lt"/>
              </a:rPr>
              <a:t>SCROWEX</a:t>
            </a:r>
            <a:endParaRPr lang="ru-KZ" dirty="0">
              <a:latin typeface="+mn-lt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D7FFA61-E253-9DB2-E5B4-BE5EA1DB1FB2}"/>
              </a:ext>
            </a:extLst>
          </p:cNvPr>
          <p:cNvSpPr/>
          <p:nvPr/>
        </p:nvSpPr>
        <p:spPr>
          <a:xfrm>
            <a:off x="451944" y="1905789"/>
            <a:ext cx="437608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Над проектом работали</a:t>
            </a:r>
            <a:endParaRPr lang="ru-RU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99D63E-6C3E-1786-AD96-F3FB1D226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2612998"/>
            <a:ext cx="599746" cy="5997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9F96EF-8561-FE21-7E61-F96D574FBE77}"/>
              </a:ext>
            </a:extLst>
          </p:cNvPr>
          <p:cNvSpPr txBox="1"/>
          <p:nvPr/>
        </p:nvSpPr>
        <p:spPr>
          <a:xfrm>
            <a:off x="1282264" y="2712816"/>
            <a:ext cx="30900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u="none" strike="noStrike" dirty="0">
                <a:effectLst/>
              </a:rPr>
              <a:t>Луконин Егор Дмитриевич</a:t>
            </a:r>
            <a:endParaRPr lang="ru-KZ"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04AE73C-6870-3FD2-3990-A8808C1E5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3429000"/>
            <a:ext cx="599746" cy="599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2EFBCC-187C-07F2-D0B8-6162ACB4A95D}"/>
              </a:ext>
            </a:extLst>
          </p:cNvPr>
          <p:cNvSpPr txBox="1"/>
          <p:nvPr/>
        </p:nvSpPr>
        <p:spPr>
          <a:xfrm>
            <a:off x="1282264" y="3528818"/>
            <a:ext cx="31741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Гасанов Орхан Гамид оглы</a:t>
            </a:r>
            <a:endParaRPr lang="ru-KZ" sz="20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EB282B4-55D2-DF96-FE1D-054E310E3294}"/>
              </a:ext>
            </a:extLst>
          </p:cNvPr>
          <p:cNvSpPr/>
          <p:nvPr/>
        </p:nvSpPr>
        <p:spPr>
          <a:xfrm>
            <a:off x="451944" y="5067000"/>
            <a:ext cx="363657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Руководитель проекта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2D8ACB0-16A3-7B8E-7C57-27224F085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5628551"/>
            <a:ext cx="599746" cy="5997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99CBC7-B15F-BAF9-F172-AAF9CDB04102}"/>
              </a:ext>
            </a:extLst>
          </p:cNvPr>
          <p:cNvSpPr txBox="1"/>
          <p:nvPr/>
        </p:nvSpPr>
        <p:spPr>
          <a:xfrm>
            <a:off x="1282264" y="5783184"/>
            <a:ext cx="45299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Михаил Владимирович Кормановский</a:t>
            </a:r>
            <a:endParaRPr lang="ru-KZ" sz="2000" dirty="0"/>
          </a:p>
        </p:txBody>
      </p:sp>
    </p:spTree>
    <p:extLst>
      <p:ext uri="{BB962C8B-B14F-4D97-AF65-F5344CB8AC3E}">
        <p14:creationId xmlns:p14="http://schemas.microsoft.com/office/powerpoint/2010/main" val="343177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935EDA-FAA5-E0BA-11F4-578EC7E9A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868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8750A9-7E6A-7FA4-F19C-D8E792E52EA9}"/>
              </a:ext>
            </a:extLst>
          </p:cNvPr>
          <p:cNvSpPr txBox="1"/>
          <p:nvPr/>
        </p:nvSpPr>
        <p:spPr>
          <a:xfrm>
            <a:off x="2731008" y="377952"/>
            <a:ext cx="6729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Ч</a:t>
            </a:r>
            <a:r>
              <a:rPr lang="ru-KZ" sz="4000" dirty="0"/>
              <a:t>ем можно улучшить проект?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B80D1-9A47-54E5-34D0-01EA81A3D743}"/>
              </a:ext>
            </a:extLst>
          </p:cNvPr>
          <p:cNvSpPr txBox="1"/>
          <p:nvPr/>
        </p:nvSpPr>
        <p:spPr>
          <a:xfrm>
            <a:off x="2560320" y="2146608"/>
            <a:ext cx="7071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Сделать добавление новых разделов компании через панель администратора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0DB96-F62F-C579-43AD-F91A526AA3C9}"/>
              </a:ext>
            </a:extLst>
          </p:cNvPr>
          <p:cNvSpPr txBox="1"/>
          <p:nvPr/>
        </p:nvSpPr>
        <p:spPr>
          <a:xfrm>
            <a:off x="2609088" y="3321127"/>
            <a:ext cx="5401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Добавление поиска на сайт </a:t>
            </a:r>
          </a:p>
        </p:txBody>
      </p:sp>
    </p:spTree>
    <p:extLst>
      <p:ext uri="{BB962C8B-B14F-4D97-AF65-F5344CB8AC3E}">
        <p14:creationId xmlns:p14="http://schemas.microsoft.com/office/powerpoint/2010/main" val="24129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88681"/>
            <a:ext cx="12349655" cy="6946681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26CE98A-F760-CA34-8FF8-98085D8A4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901" y="1706880"/>
            <a:ext cx="10515600" cy="3119120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latin typeface="+mn-lt"/>
              </a:rPr>
              <a:t>SCROVEX – </a:t>
            </a:r>
            <a:r>
              <a:rPr lang="ru-RU" sz="3600" dirty="0">
                <a:latin typeface="+mn-lt"/>
              </a:rPr>
              <a:t>сайт является информационным источником, в котором хранятся и публикуются данные о истории  множества известных компаний, их историю, их достижения, их создателей и разработчиков. Все это можно найти на сайте </a:t>
            </a:r>
            <a:r>
              <a:rPr lang="en-US" sz="3600" dirty="0">
                <a:latin typeface="+mn-lt"/>
              </a:rPr>
              <a:t>SCROVEX</a:t>
            </a:r>
            <a:endParaRPr lang="ru-KZ" sz="3600" dirty="0">
              <a:latin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34367-BA8F-AED5-ACCC-1B5B733CA620}"/>
              </a:ext>
            </a:extLst>
          </p:cNvPr>
          <p:cNvSpPr txBox="1"/>
          <p:nvPr/>
        </p:nvSpPr>
        <p:spPr>
          <a:xfrm>
            <a:off x="850901" y="691724"/>
            <a:ext cx="397159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Тема сайта</a:t>
            </a:r>
            <a:endParaRPr lang="ru-KZ" sz="4000" dirty="0"/>
          </a:p>
        </p:txBody>
      </p:sp>
    </p:spTree>
    <p:extLst>
      <p:ext uri="{BB962C8B-B14F-4D97-AF65-F5344CB8AC3E}">
        <p14:creationId xmlns:p14="http://schemas.microsoft.com/office/powerpoint/2010/main" val="946697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8975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Персональный новостной телеграмм канала</a:t>
            </a:r>
            <a:endParaRPr lang="ru-KZ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BC7CB7-B97B-D850-0204-E16DA8C4AC4A}"/>
              </a:ext>
            </a:extLst>
          </p:cNvPr>
          <p:cNvSpPr txBox="1"/>
          <p:nvPr/>
        </p:nvSpPr>
        <p:spPr>
          <a:xfrm>
            <a:off x="199695" y="1817708"/>
            <a:ext cx="69578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800" dirty="0"/>
              <a:t>У сайта имеется персональный закрытый телеграм канал, доступ к котору можно получить перейдя по ссылки на сайте в самом низу главной страницы.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D489CB-0C8A-B50C-BA07-5BBFE2886A16}"/>
              </a:ext>
            </a:extLst>
          </p:cNvPr>
          <p:cNvSpPr txBox="1"/>
          <p:nvPr/>
        </p:nvSpPr>
        <p:spPr>
          <a:xfrm>
            <a:off x="199695" y="4282521"/>
            <a:ext cx="69578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800" dirty="0"/>
              <a:t>В телеграм канал встроен бот, который сканирует интернет новости о всем что связанно с </a:t>
            </a:r>
            <a:r>
              <a:rPr lang="en-US" sz="2800" dirty="0"/>
              <a:t>IT </a:t>
            </a:r>
            <a:r>
              <a:rPr lang="ru-RU" sz="2800" dirty="0"/>
              <a:t>индустрией и публикует в канал.</a:t>
            </a:r>
            <a:endParaRPr lang="ru-KZ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AB073C-E4FF-5121-4E84-F3626FFA0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926" y="899570"/>
            <a:ext cx="4686886" cy="2529430"/>
          </a:xfrm>
          <a:prstGeom prst="rect">
            <a:avLst/>
          </a:prstGeom>
          <a:ln w="76200">
            <a:noFill/>
          </a:ln>
        </p:spPr>
      </p:pic>
      <p:sp>
        <p:nvSpPr>
          <p:cNvPr id="7" name="Стрелка вниз 6">
            <a:extLst>
              <a:ext uri="{FF2B5EF4-FFF2-40B4-BE49-F238E27FC236}">
                <a16:creationId xmlns:a16="http://schemas.microsoft.com/office/drawing/2014/main" id="{549D29E0-F713-3192-E56B-6ABF114DEDEC}"/>
              </a:ext>
            </a:extLst>
          </p:cNvPr>
          <p:cNvSpPr/>
          <p:nvPr/>
        </p:nvSpPr>
        <p:spPr>
          <a:xfrm rot="3140995">
            <a:off x="7340454" y="2789256"/>
            <a:ext cx="302508" cy="61072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945867-F0AD-B1B9-B66B-BEA80EDBE7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2094" y="3903494"/>
            <a:ext cx="2258550" cy="225855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B7B677-F590-7A65-1F9E-F4BDE5CB8E71}"/>
              </a:ext>
            </a:extLst>
          </p:cNvPr>
          <p:cNvSpPr txBox="1"/>
          <p:nvPr/>
        </p:nvSpPr>
        <p:spPr>
          <a:xfrm>
            <a:off x="8182093" y="6378498"/>
            <a:ext cx="225854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KZ" dirty="0">
                <a:solidFill>
                  <a:schemeClr val="bg1"/>
                </a:solidFill>
              </a:rPr>
              <a:t>Телеграм бот - Ласто</a:t>
            </a:r>
          </a:p>
        </p:txBody>
      </p:sp>
    </p:spTree>
    <p:extLst>
      <p:ext uri="{BB962C8B-B14F-4D97-AF65-F5344CB8AC3E}">
        <p14:creationId xmlns:p14="http://schemas.microsoft.com/office/powerpoint/2010/main" val="3563769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4672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Реализация проекта</a:t>
            </a:r>
            <a:endParaRPr lang="ru-KZ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DBC678-B129-30F5-4B75-D261FA5F7F2F}"/>
              </a:ext>
            </a:extLst>
          </p:cNvPr>
          <p:cNvSpPr txBox="1"/>
          <p:nvPr/>
        </p:nvSpPr>
        <p:spPr>
          <a:xfrm>
            <a:off x="388883" y="1219035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/>
              <a:t>Проект реализован с помощью </a:t>
            </a:r>
            <a:r>
              <a:rPr lang="ru-RU" sz="3000" dirty="0"/>
              <a:t>фреймворка для создания веб-приложений - </a:t>
            </a:r>
            <a:r>
              <a:rPr lang="en-US" sz="3000" dirty="0"/>
              <a:t>Flask</a:t>
            </a:r>
            <a:endParaRPr lang="ru-KZ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A567F2-2270-52C8-DDDD-EDEC9AF3105A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>
                <a:solidFill>
                  <a:schemeClr val="bg1"/>
                </a:solidFill>
              </a:rPr>
              <a:t>Для взаимодействия с базой данных сайта была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ru-RU" sz="3000" dirty="0">
                <a:solidFill>
                  <a:schemeClr val="bg1"/>
                </a:solidFill>
              </a:rPr>
              <a:t>использована библиотека на языке  </a:t>
            </a:r>
            <a:r>
              <a:rPr lang="en-US" sz="3000" dirty="0">
                <a:solidFill>
                  <a:schemeClr val="bg1"/>
                </a:solidFill>
              </a:rPr>
              <a:t>python</a:t>
            </a:r>
            <a:r>
              <a:rPr lang="ru-RU" sz="3000" dirty="0">
                <a:solidFill>
                  <a:schemeClr val="bg1"/>
                </a:solidFill>
              </a:rPr>
              <a:t> - </a:t>
            </a:r>
            <a:r>
              <a:rPr lang="en-GB" sz="3000" b="0" i="0" u="none" strike="noStrike" dirty="0">
                <a:solidFill>
                  <a:schemeClr val="bg1"/>
                </a:solidFill>
                <a:effectLst/>
                <a:latin typeface="Google Sans"/>
              </a:rPr>
              <a:t>SQLAlchemy</a:t>
            </a:r>
            <a:endParaRPr lang="ru-KZ" sz="3000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38ED5DF-9602-4B73-89DA-4BAE63F4C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96" y="3346177"/>
            <a:ext cx="5896304" cy="33962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CE1C74-85BB-511B-8146-EBD932576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119566"/>
            <a:ext cx="6027684" cy="3127312"/>
          </a:xfrm>
          <a:prstGeom prst="rect">
            <a:avLst/>
          </a:prstGeom>
        </p:spPr>
      </p:pic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81EF524-AA05-9DAD-3518-312CDBD21102}"/>
              </a:ext>
            </a:extLst>
          </p:cNvPr>
          <p:cNvCxnSpPr>
            <a:cxnSpLocks/>
          </p:cNvCxnSpPr>
          <p:nvPr/>
        </p:nvCxnSpPr>
        <p:spPr>
          <a:xfrm>
            <a:off x="388883" y="100899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21E91BE-AC3B-6AD8-EA25-5D7176C7B43A}"/>
              </a:ext>
            </a:extLst>
          </p:cNvPr>
          <p:cNvCxnSpPr>
            <a:cxnSpLocks/>
          </p:cNvCxnSpPr>
          <p:nvPr/>
        </p:nvCxnSpPr>
        <p:spPr>
          <a:xfrm>
            <a:off x="445427" y="2906111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1251A83-B7A7-1FFE-9A01-81898803CC07}"/>
              </a:ext>
            </a:extLst>
          </p:cNvPr>
          <p:cNvCxnSpPr>
            <a:cxnSpLocks/>
          </p:cNvCxnSpPr>
          <p:nvPr/>
        </p:nvCxnSpPr>
        <p:spPr>
          <a:xfrm>
            <a:off x="417683" y="1019052"/>
            <a:ext cx="0" cy="191854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828B9055-222B-C418-4DF8-F7C332BA70C2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EA455451-75DB-0EC7-DD4B-B966CF2521AB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1408209F-F1E6-F63C-C846-4A6F3672305C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65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774D0A-2B06-CE23-072F-D3D6CD855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CF6536-C54A-FF0C-171C-E003DF7B6A2C}"/>
              </a:ext>
            </a:extLst>
          </p:cNvPr>
          <p:cNvSpPr txBox="1"/>
          <p:nvPr/>
        </p:nvSpPr>
        <p:spPr>
          <a:xfrm>
            <a:off x="382787" y="1024642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/>
              <a:t>Для реализации телеграм бота использовалась библиотека </a:t>
            </a:r>
            <a:r>
              <a:rPr lang="en-US" sz="3000" dirty="0"/>
              <a:t>- pyTelegramBotApoi</a:t>
            </a:r>
            <a:endParaRPr lang="ru-KZ" sz="30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B5F8F065-5607-208A-F5AE-4A6E387427D7}"/>
              </a:ext>
            </a:extLst>
          </p:cNvPr>
          <p:cNvCxnSpPr>
            <a:cxnSpLocks/>
          </p:cNvCxnSpPr>
          <p:nvPr/>
        </p:nvCxnSpPr>
        <p:spPr>
          <a:xfrm>
            <a:off x="254771" y="655425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26BE2B40-7988-5C60-F078-320974F01892}"/>
              </a:ext>
            </a:extLst>
          </p:cNvPr>
          <p:cNvCxnSpPr>
            <a:cxnSpLocks/>
          </p:cNvCxnSpPr>
          <p:nvPr/>
        </p:nvCxnSpPr>
        <p:spPr>
          <a:xfrm>
            <a:off x="283571" y="298434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52B0A38-8C7B-CEA7-DD13-79D9FD436080}"/>
              </a:ext>
            </a:extLst>
          </p:cNvPr>
          <p:cNvCxnSpPr>
            <a:cxnSpLocks/>
          </p:cNvCxnSpPr>
          <p:nvPr/>
        </p:nvCxnSpPr>
        <p:spPr>
          <a:xfrm>
            <a:off x="283571" y="665484"/>
            <a:ext cx="0" cy="23497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E01EFC9-AA1C-22F9-DBD1-B57ECAE3B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273" y="100908"/>
            <a:ext cx="5999940" cy="33280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F5B4052-176D-8A2B-97AE-C6C931CAF4E2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solidFill>
                  <a:schemeClr val="bg1"/>
                </a:solidFill>
              </a:rPr>
              <a:t>Мультиязычность присутствующая на сайте реализована с помощью скриптов на языке - </a:t>
            </a:r>
            <a:r>
              <a:rPr lang="en-US" sz="3000" dirty="0">
                <a:solidFill>
                  <a:schemeClr val="bg1"/>
                </a:solidFill>
              </a:rPr>
              <a:t>JavaScript</a:t>
            </a:r>
            <a:endParaRPr lang="ru-KZ" sz="3000" dirty="0">
              <a:solidFill>
                <a:schemeClr val="bg1"/>
              </a:solidFill>
            </a:endParaRP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E4CA5CE-2C50-8896-2A20-651E350EE7B7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F10177AA-3721-972F-0F3C-ED9D049055A0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6364F1D-C162-C3BA-21B5-6BCB4BF9BD54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3837660-0562-C686-300A-D0770F21F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787" y="3570953"/>
            <a:ext cx="5499856" cy="307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5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5D3ED7-B69A-4104-2581-D96136CC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4EA5CB-FF8C-E68D-6910-5FA51765F1BE}"/>
              </a:ext>
            </a:extLst>
          </p:cNvPr>
          <p:cNvSpPr txBox="1"/>
          <p:nvPr/>
        </p:nvSpPr>
        <p:spPr>
          <a:xfrm>
            <a:off x="3602736" y="146304"/>
            <a:ext cx="4809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Роли разработчиков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30B86D-89C9-E904-D69A-C2D2204EB057}"/>
              </a:ext>
            </a:extLst>
          </p:cNvPr>
          <p:cNvSpPr txBox="1"/>
          <p:nvPr/>
        </p:nvSpPr>
        <p:spPr>
          <a:xfrm>
            <a:off x="691524" y="1475304"/>
            <a:ext cx="108089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u="none" strike="noStrike" dirty="0">
                <a:effectLst/>
              </a:rPr>
              <a:t>Луконин Егор Дмитриевич – ответственный за разработку панели администратора, му</a:t>
            </a:r>
            <a:r>
              <a:rPr lang="ru-RU" sz="2800" dirty="0"/>
              <a:t>льтиязычность сайта, система регистрации и авторизации, телеграм бот для зарытого телеграм канала сайта</a:t>
            </a:r>
            <a:endParaRPr lang="ru-KZ" sz="28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F130D2A-5194-4EE8-E0C4-6D69F919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54" y="3254811"/>
            <a:ext cx="5748747" cy="303447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2BC8A86-FD2B-0496-A231-5E965484A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3254811"/>
            <a:ext cx="5681546" cy="30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34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A14831-9BC9-F6F4-5D15-2F9A19EDF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9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BB88F-788E-AA58-9B28-04B44CBF2563}"/>
              </a:ext>
            </a:extLst>
          </p:cNvPr>
          <p:cNvSpPr txBox="1"/>
          <p:nvPr/>
        </p:nvSpPr>
        <p:spPr>
          <a:xfrm>
            <a:off x="1503481" y="620305"/>
            <a:ext cx="91850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Гасанов Орхан Гамид оглы</a:t>
            </a:r>
            <a:r>
              <a:rPr lang="ru-KZ" sz="2800" dirty="0"/>
              <a:t> </a:t>
            </a:r>
            <a:r>
              <a:rPr lang="ru-RU" sz="2800" b="0" i="0" u="none" strike="noStrike" dirty="0">
                <a:effectLst/>
              </a:rPr>
              <a:t>– ответственный за разработку комментариев на сайте, вывода информации для сайта  и написание шаблонов на </a:t>
            </a:r>
            <a:r>
              <a:rPr lang="en-US" sz="2800" b="0" i="0" u="none" strike="noStrike" dirty="0">
                <a:effectLst/>
              </a:rPr>
              <a:t>.html </a:t>
            </a:r>
            <a:r>
              <a:rPr lang="ru-RU" sz="2800" b="0" i="0" u="none" strike="noStrike" dirty="0">
                <a:effectLst/>
              </a:rPr>
              <a:t> </a:t>
            </a:r>
            <a:endParaRPr lang="ru-KZ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A34B0A-7016-761A-7E2C-5D01522C53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90" y="2591728"/>
            <a:ext cx="6117666" cy="302197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769730-D53B-EB79-8C34-81BB05DFC2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60243" y="2591728"/>
            <a:ext cx="4160396" cy="302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37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4D1353-A3E8-1A50-952A-4310EFD2C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097D7D-2FD5-369E-B8B0-77C03C80FCB2}"/>
              </a:ext>
            </a:extLst>
          </p:cNvPr>
          <p:cNvSpPr txBox="1"/>
          <p:nvPr/>
        </p:nvSpPr>
        <p:spPr>
          <a:xfrm>
            <a:off x="402336" y="316242"/>
            <a:ext cx="5693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Панель администратора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C18AB-FF4E-9717-4CCA-A3D88750DA4A}"/>
              </a:ext>
            </a:extLst>
          </p:cNvPr>
          <p:cNvSpPr txBox="1"/>
          <p:nvPr/>
        </p:nvSpPr>
        <p:spPr>
          <a:xfrm>
            <a:off x="93819" y="1466524"/>
            <a:ext cx="569366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400" dirty="0"/>
              <a:t>На сайте присутствует панель администратора доступная только зарегестрированным пользователям с правами администратора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54E7E-6F6C-8235-659F-F22684F1E3BF}"/>
              </a:ext>
            </a:extLst>
          </p:cNvPr>
          <p:cNvSpPr txBox="1"/>
          <p:nvPr/>
        </p:nvSpPr>
        <p:spPr>
          <a:xfrm>
            <a:off x="88611" y="3428399"/>
            <a:ext cx="53888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400" dirty="0"/>
              <a:t>Панель позволяет администратору изменить, добавить или удалить данные о компании в какой он захочет. Для добавления информации администратору необходимо перейти в тот раздел компании, в котором он хочет добавить информацию и нажать на кнопку под профилем - Добавить.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0F00168-8EEB-0697-74A8-C507E7ABE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3245" y="1561998"/>
            <a:ext cx="6544936" cy="3732801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87992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AE09FF-1A28-2504-F3D3-46E9387860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551C4-AAA8-027B-C141-653427803BC3}"/>
              </a:ext>
            </a:extLst>
          </p:cNvPr>
          <p:cNvSpPr txBox="1"/>
          <p:nvPr/>
        </p:nvSpPr>
        <p:spPr>
          <a:xfrm>
            <a:off x="512064" y="1966466"/>
            <a:ext cx="53888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400" dirty="0"/>
              <a:t>Для изменения или удаления инфорамции администратору необходми перейти в нужный ему раздел компании и под тектом который он хочет изменить, нажать кнопку изменить или удалить для удаления всего обзаца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5163AA-2397-3730-36BF-1B3A2648C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0484" y="154435"/>
            <a:ext cx="5107104" cy="292396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078916-E973-C9A1-5DE0-4997E3B0D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1975" y="3428999"/>
            <a:ext cx="5145613" cy="292396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49689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313</Words>
  <Application>Microsoft Macintosh PowerPoint</Application>
  <PresentationFormat>Широкоэкранный</PresentationFormat>
  <Paragraphs>32</Paragraphs>
  <Slides>10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Google Sans</vt:lpstr>
      <vt:lpstr>Wingdings</vt:lpstr>
      <vt:lpstr>Тема Office</vt:lpstr>
      <vt:lpstr>SCROWEX</vt:lpstr>
      <vt:lpstr>SCROVEX – сайт является информационным источником, в котором хранятся и публикуются данные о истории  множества известных компаний, их историю, их достижения, их создателей и разработчиков. Все это можно найти на сайте SCROVEX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SCROWEX</dc:title>
  <dc:creator>Microsoft Office User</dc:creator>
  <cp:lastModifiedBy>Microsoft Office User</cp:lastModifiedBy>
  <cp:revision>2</cp:revision>
  <dcterms:created xsi:type="dcterms:W3CDTF">2023-04-19T12:18:18Z</dcterms:created>
  <dcterms:modified xsi:type="dcterms:W3CDTF">2023-04-19T15:58:06Z</dcterms:modified>
</cp:coreProperties>
</file>

<file path=docProps/thumbnail.jpeg>
</file>